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15E19-BD0E-488A-8537-57488B260D4D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4F04B-4366-4068-BAF1-E4F66FFF9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FB3D8-C25B-44BC-8EF9-580DA1D77100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528BE-37CE-43AF-9F1C-50C2E33AA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22AE2-C354-4618-912E-7C149AFEC9B3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A93A4-4DC8-4715-9444-B9F6BDCA4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8AF0B-4B2D-440C-B74A-30DFE9BB90D1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6378F-7FBE-46BD-855F-056BFBEC6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5D0B-061F-49CF-9A68-B2AB73095880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6C9D0-C76F-43D4-991E-E48FBB1EE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0B437-749B-4088-8D83-4EAA44D4169E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A185D-EBB9-4E46-B1FF-E8945A914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230F-659C-4F13-B2A0-FE104DC8F4B3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DB3DC-B0AF-4D2E-A50F-4E3959B23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75E7F-28B1-498D-9331-F3A81A8A6CA4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35FE6-282F-45B8-A9EF-8400491A7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581BD-A0BD-4137-ABE2-A34F4C5CEDFB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080A2-C871-4DA6-A8E5-6EEA951AC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B7A63-6D45-4A36-B7C9-BC85D34E097B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DBD89-C368-486F-9FAF-756674870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70A37-9CDA-4D5C-A91D-DEC6129C5E33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8299F-B0CE-4604-B3C8-89F1501CD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396754-E82A-4611-99B2-0E0BA716FF29}" type="datetimeFigureOut">
              <a:rPr lang="ru-RU"/>
              <a:pPr>
                <a:defRPr/>
              </a:pPr>
              <a:t>02.03.2026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61FD5C-899C-4712-AC2F-3A113B1AB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www.shkola-abv.r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vk.com/shkola_ab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себе\цветы маме\3d47914de1a4e8778d177d2abf2ea8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404813"/>
            <a:ext cx="6445250" cy="5761037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3314" name="TextBox 4"/>
          <p:cNvSpPr txBox="1">
            <a:spLocks noChangeArrowheads="1"/>
          </p:cNvSpPr>
          <p:nvPr/>
        </p:nvSpPr>
        <p:spPr bwMode="auto">
          <a:xfrm rot="-5400000">
            <a:off x="-1271588" y="2932113"/>
            <a:ext cx="611981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  <a:latin typeface="Comic Sans MS" pitchFamily="66" charset="0"/>
              </a:rPr>
              <a:t>Открытка маме</a:t>
            </a: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Елена\Desktop\себе\цветы маме\baf0003dd0e8040482e32ce25d59be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60350"/>
            <a:ext cx="5070475" cy="631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esktop\себе\цветы маме\cfa656f87aeb9cfeae3059c845589a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333375"/>
            <a:ext cx="5254625" cy="6335713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Елена\Desktop\себе\цветы маме\35e2d61d3d4dd2775cce431e01c0f5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188913"/>
            <a:ext cx="8631238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755650" y="765175"/>
            <a:ext cx="863600" cy="1368425"/>
          </a:xfrm>
          <a:prstGeom prst="round2Same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 rot="5400000">
            <a:off x="665162" y="1143001"/>
            <a:ext cx="9699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Люблю </a:t>
            </a:r>
          </a:p>
          <a:p>
            <a:r>
              <a:rPr lang="ru-RU" b="1">
                <a:latin typeface="Calibri" pitchFamily="34" charset="0"/>
              </a:rPr>
              <a:t>маму!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7885113" y="2636838"/>
            <a:ext cx="863600" cy="1368425"/>
          </a:xfrm>
          <a:prstGeom prst="round2Same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 rot="5400000">
            <a:off x="7661275" y="3148013"/>
            <a:ext cx="1247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С 8 Марта!</a:t>
            </a: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7885113" y="765175"/>
            <a:ext cx="863600" cy="1368425"/>
          </a:xfrm>
          <a:prstGeom prst="round2Same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91" name="TextBox 8"/>
          <p:cNvSpPr txBox="1">
            <a:spLocks noChangeArrowheads="1"/>
          </p:cNvSpPr>
          <p:nvPr/>
        </p:nvSpPr>
        <p:spPr bwMode="auto">
          <a:xfrm rot="5400000">
            <a:off x="7678737" y="1114426"/>
            <a:ext cx="13446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С  Днём</a:t>
            </a:r>
          </a:p>
          <a:p>
            <a:r>
              <a:rPr lang="ru-RU" b="1">
                <a:latin typeface="Calibri" pitchFamily="34" charset="0"/>
              </a:rPr>
              <a:t> рождения!</a:t>
            </a: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2941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13" name="Picture 6" descr="Эмблема кру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836613"/>
            <a:ext cx="769938" cy="755650"/>
          </a:xfrm>
          <a:prstGeom prst="rect">
            <a:avLst/>
          </a:prstGeom>
          <a:noFill/>
          <a:ln w="3175">
            <a:miter lim="800000"/>
            <a:headEnd/>
            <a:tailEnd/>
          </a:ln>
        </p:spPr>
      </p:pic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059113" y="5084763"/>
            <a:ext cx="2701925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сайт </a:t>
            </a:r>
            <a:r>
              <a:rPr lang="ru-RU" sz="2000" b="1">
                <a:solidFill>
                  <a:srgbClr val="FF3399"/>
                </a:solidFill>
                <a:latin typeface="Calibri"/>
                <a:cs typeface="Times New Roman" pitchFamily="18" charset="0"/>
              </a:rPr>
              <a:t>«</a:t>
            </a:r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Школа АБВ</a:t>
            </a:r>
            <a:r>
              <a:rPr lang="ru-RU" sz="2000" b="1">
                <a:solidFill>
                  <a:srgbClr val="FF3399"/>
                </a:solidFill>
                <a:latin typeface="Calibri"/>
                <a:cs typeface="Times New Roman" pitchFamily="18" charset="0"/>
              </a:rPr>
              <a:t>»</a:t>
            </a:r>
            <a:endParaRPr lang="ru-RU" sz="600"/>
          </a:p>
          <a:p>
            <a:pPr algn="ctr" eaLnBrk="0" hangingPunct="0"/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3"/>
              </a:rPr>
              <a:t>www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3"/>
              </a:rPr>
              <a:t>.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3"/>
              </a:rPr>
              <a:t>shkola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3"/>
              </a:rPr>
              <a:t>-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3"/>
              </a:rPr>
              <a:t>abv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3"/>
              </a:rPr>
              <a:t>.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3"/>
              </a:rPr>
              <a:t>ru</a:t>
            </a:r>
            <a:endParaRPr lang="ru-RU" sz="600"/>
          </a:p>
          <a:p>
            <a:pPr algn="ctr" eaLnBrk="0" hangingPunct="0"/>
            <a:r>
              <a:rPr lang="en-US">
                <a:solidFill>
                  <a:srgbClr val="000000"/>
                </a:solidFill>
                <a:latin typeface="Calibri" pitchFamily="34" charset="0"/>
                <a:cs typeface="Times New Roman" pitchFamily="18" charset="0"/>
                <a:hlinkClick r:id="rId4"/>
              </a:rPr>
              <a:t>https://vk.com/shkola_abv</a:t>
            </a:r>
            <a:endParaRPr lang="en-US">
              <a:latin typeface="Calibri" pitchFamily="34" charset="0"/>
            </a:endParaRPr>
          </a:p>
        </p:txBody>
      </p:sp>
      <p:pic>
        <p:nvPicPr>
          <p:cNvPr id="1026" name="Picture 2" descr="C:\Users\Елена\Desktop\себе\цветы маме\3d47914de1a4e8778d177d2abf2ea8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2133600"/>
            <a:ext cx="2736850" cy="2446338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22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Arial</vt:lpstr>
      <vt:lpstr>Comic Sans MS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Берюхова</dc:creator>
  <cp:lastModifiedBy>Берюхов</cp:lastModifiedBy>
  <cp:revision>3</cp:revision>
  <dcterms:created xsi:type="dcterms:W3CDTF">2026-02-06T08:34:24Z</dcterms:created>
  <dcterms:modified xsi:type="dcterms:W3CDTF">2026-03-02T15:04:16Z</dcterms:modified>
</cp:coreProperties>
</file>